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-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420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114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842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193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291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467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240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806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67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778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00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4672C-C014-4616-8B06-514E69B273FA}" type="datetimeFigureOut">
              <a:rPr lang="hu-HU" smtClean="0"/>
              <a:t>2017. 12. 08.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98466-8DF5-466E-94C4-0BC2ED89C8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232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Színes CNC rajzológép </a:t>
            </a:r>
            <a:r>
              <a:rPr lang="hu-HU" b="1" dirty="0" err="1" smtClean="0"/>
              <a:t>Arduino</a:t>
            </a:r>
            <a:r>
              <a:rPr lang="hu-HU" b="1" dirty="0" smtClean="0"/>
              <a:t> alapokon</a:t>
            </a:r>
            <a:endParaRPr lang="hu-H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22997" y="5202238"/>
            <a:ext cx="3693994" cy="1655762"/>
          </a:xfrm>
        </p:spPr>
        <p:txBody>
          <a:bodyPr/>
          <a:lstStyle/>
          <a:p>
            <a:r>
              <a:rPr lang="hu-HU" dirty="0" smtClean="0"/>
              <a:t>Készítették:</a:t>
            </a:r>
          </a:p>
          <a:p>
            <a:r>
              <a:rPr lang="hu-HU" dirty="0" err="1" smtClean="0"/>
              <a:t>Fándly</a:t>
            </a:r>
            <a:r>
              <a:rPr lang="hu-HU" dirty="0" smtClean="0"/>
              <a:t> Gergő</a:t>
            </a:r>
          </a:p>
          <a:p>
            <a:r>
              <a:rPr lang="hu-HU" dirty="0" smtClean="0"/>
              <a:t>Salánki Miklós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97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Elképzelés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87957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Színes rajzolás, illetve színezés (</a:t>
            </a:r>
            <a:r>
              <a:rPr lang="hu-HU" dirty="0" err="1" smtClean="0">
                <a:solidFill>
                  <a:schemeClr val="tx1"/>
                </a:solidFill>
              </a:rPr>
              <a:t>pl</a:t>
            </a:r>
            <a:r>
              <a:rPr lang="hu-HU" dirty="0" smtClean="0">
                <a:solidFill>
                  <a:schemeClr val="tx1"/>
                </a:solidFill>
              </a:rPr>
              <a:t>: térképekhez és tervrajzokhoz)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Csak otthon fellelhető eszközök felhasználásával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Egyszerű elektronika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Bárki által elkészíthető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Manuális és programozott vezérlés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08" y="136478"/>
            <a:ext cx="7169623" cy="4032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55" y="139486"/>
            <a:ext cx="7164276" cy="402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6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Mechanika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07758" cy="4351338"/>
          </a:xfrm>
        </p:spPr>
        <p:txBody>
          <a:bodyPr/>
          <a:lstStyle/>
          <a:p>
            <a:r>
              <a:rPr lang="hu-HU" dirty="0" smtClean="0"/>
              <a:t>Fa felhasználása, mint váz</a:t>
            </a:r>
          </a:p>
          <a:p>
            <a:r>
              <a:rPr lang="hu-HU" dirty="0" smtClean="0"/>
              <a:t>Két tengelyű mozgás léptetőmotorokkal</a:t>
            </a:r>
          </a:p>
          <a:p>
            <a:r>
              <a:rPr lang="hu-HU" dirty="0" smtClean="0"/>
              <a:t>Ceruzák felemelése DC motorokkal</a:t>
            </a:r>
          </a:p>
          <a:p>
            <a:r>
              <a:rPr lang="hu-HU" dirty="0" smtClean="0"/>
              <a:t>Ablaküveg, mint tálca és gördeszka csapágy az Y tengelynél</a:t>
            </a:r>
          </a:p>
          <a:p>
            <a:r>
              <a:rPr lang="hu-HU" dirty="0" smtClean="0"/>
              <a:t>Víz cső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615" y="655092"/>
            <a:ext cx="6951260" cy="39100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120" y="655092"/>
            <a:ext cx="6957324" cy="39134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551" y="653386"/>
            <a:ext cx="6957324" cy="3913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64410" y="1788657"/>
            <a:ext cx="5197608" cy="292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6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Elektronika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62099" cy="4351338"/>
          </a:xfrm>
        </p:spPr>
        <p:txBody>
          <a:bodyPr/>
          <a:lstStyle/>
          <a:p>
            <a:r>
              <a:rPr lang="hu-HU" dirty="0" err="1" smtClean="0"/>
              <a:t>Arduino</a:t>
            </a:r>
            <a:r>
              <a:rPr lang="hu-HU" dirty="0" smtClean="0"/>
              <a:t> </a:t>
            </a:r>
            <a:r>
              <a:rPr lang="hu-HU" dirty="0" err="1" smtClean="0"/>
              <a:t>Uno</a:t>
            </a:r>
            <a:r>
              <a:rPr lang="hu-HU" dirty="0" smtClean="0"/>
              <a:t> mikrokontroller</a:t>
            </a:r>
          </a:p>
          <a:p>
            <a:r>
              <a:rPr lang="hu-HU" dirty="0" err="1" smtClean="0"/>
              <a:t>Stepper</a:t>
            </a:r>
            <a:r>
              <a:rPr lang="hu-HU" dirty="0" smtClean="0"/>
              <a:t> és DC motorok</a:t>
            </a:r>
          </a:p>
          <a:p>
            <a:r>
              <a:rPr lang="hu-HU" dirty="0" smtClean="0"/>
              <a:t>L293D motorkontroller</a:t>
            </a:r>
          </a:p>
          <a:p>
            <a:r>
              <a:rPr lang="hu-HU" dirty="0" smtClean="0"/>
              <a:t>„Tápegység”</a:t>
            </a:r>
          </a:p>
          <a:p>
            <a:r>
              <a:rPr lang="hu-HU" dirty="0" smtClean="0"/>
              <a:t>Limit kapcsoló</a:t>
            </a:r>
          </a:p>
          <a:p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4" y="1825625"/>
            <a:ext cx="6318914" cy="35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Szoftver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70779" cy="4351338"/>
          </a:xfrm>
        </p:spPr>
        <p:txBody>
          <a:bodyPr/>
          <a:lstStyle/>
          <a:p>
            <a:r>
              <a:rPr lang="hu-HU" dirty="0" smtClean="0"/>
              <a:t>Számítógépes kliens</a:t>
            </a:r>
          </a:p>
          <a:p>
            <a:r>
              <a:rPr lang="hu-HU" dirty="0" err="1" smtClean="0"/>
              <a:t>Firmware</a:t>
            </a:r>
            <a:endParaRPr lang="hu-HU" dirty="0" smtClean="0"/>
          </a:p>
          <a:p>
            <a:r>
              <a:rPr lang="hu-HU" dirty="0" smtClean="0"/>
              <a:t>G </a:t>
            </a:r>
            <a:r>
              <a:rPr lang="hu-HU" dirty="0" err="1" smtClean="0"/>
              <a:t>code</a:t>
            </a:r>
            <a:r>
              <a:rPr lang="hu-HU" dirty="0" smtClean="0"/>
              <a:t>, mint interfész</a:t>
            </a:r>
          </a:p>
          <a:p>
            <a:endParaRPr lang="hu-HU" dirty="0"/>
          </a:p>
          <a:p>
            <a:r>
              <a:rPr lang="hu-HU" dirty="0"/>
              <a:t>C++ (std17 és </a:t>
            </a:r>
            <a:r>
              <a:rPr lang="hu-HU" dirty="0" err="1"/>
              <a:t>Arduino</a:t>
            </a:r>
            <a:r>
              <a:rPr lang="hu-HU" dirty="0"/>
              <a:t>)</a:t>
            </a:r>
            <a:endParaRPr lang="hu-HU" dirty="0" smtClean="0"/>
          </a:p>
        </p:txBody>
      </p:sp>
      <p:pic>
        <p:nvPicPr>
          <p:cNvPr id="2050" name="Picture 2" descr="Képtalálat a következőre: „firmware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869" y="2997034"/>
            <a:ext cx="3179928" cy="317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4476" t="14879" r="20910" b="10681"/>
          <a:stretch/>
        </p:blipFill>
        <p:spPr>
          <a:xfrm>
            <a:off x="5070143" y="251562"/>
            <a:ext cx="3807726" cy="4603887"/>
          </a:xfrm>
          <a:prstGeom prst="rect">
            <a:avLst/>
          </a:prstGeom>
        </p:spPr>
      </p:pic>
      <p:pic>
        <p:nvPicPr>
          <p:cNvPr id="2052" name="Picture 4" descr="Képtalálat a következőre: „gcode icon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999" y="4603887"/>
            <a:ext cx="2227144" cy="222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99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Számítógépes kliens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wxWidgets</a:t>
            </a:r>
            <a:r>
              <a:rPr lang="hu-HU" dirty="0" smtClean="0"/>
              <a:t> ablakkezelő</a:t>
            </a:r>
          </a:p>
          <a:p>
            <a:r>
              <a:rPr lang="hu-HU" dirty="0" err="1" smtClean="0"/>
              <a:t>OpenCV</a:t>
            </a:r>
            <a:r>
              <a:rPr lang="hu-HU" dirty="0" smtClean="0"/>
              <a:t> képfeldolgozó</a:t>
            </a:r>
          </a:p>
          <a:p>
            <a:r>
              <a:rPr lang="hu-HU" dirty="0" smtClean="0"/>
              <a:t>JSON </a:t>
            </a:r>
            <a:r>
              <a:rPr lang="hu-HU" dirty="0" err="1" smtClean="0"/>
              <a:t>szerializálás</a:t>
            </a:r>
            <a:endParaRPr lang="hu-HU" dirty="0" smtClean="0"/>
          </a:p>
          <a:p>
            <a:r>
              <a:rPr lang="hu-HU" dirty="0" smtClean="0"/>
              <a:t>Manuális irányítás</a:t>
            </a:r>
          </a:p>
          <a:p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773" y="468004"/>
            <a:ext cx="452437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0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Megvalósítás és akadályok</a:t>
            </a:r>
            <a:endParaRPr lang="hu-H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04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Rajzolófej mozgása</a:t>
            </a:r>
            <a:endParaRPr lang="hu-H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81531" y="1817810"/>
            <a:ext cx="4332027" cy="4351338"/>
          </a:xfrm>
        </p:spPr>
        <p:txBody>
          <a:bodyPr/>
          <a:lstStyle/>
          <a:p>
            <a:r>
              <a:rPr lang="hu-HU" dirty="0" smtClean="0"/>
              <a:t>Zsugorcsővel borított vékony fémcső</a:t>
            </a:r>
          </a:p>
          <a:p>
            <a:r>
              <a:rPr lang="hu-HU" dirty="0" smtClean="0"/>
              <a:t>Üveglap alsó tálcaként</a:t>
            </a:r>
          </a:p>
          <a:p>
            <a:r>
              <a:rPr lang="hu-HU" dirty="0" smtClean="0"/>
              <a:t>Lap mozgatása Y irányban</a:t>
            </a:r>
          </a:p>
          <a:p>
            <a:r>
              <a:rPr lang="hu-HU" dirty="0" smtClean="0"/>
              <a:t>Fej mozgatása X irányban</a:t>
            </a:r>
          </a:p>
          <a:p>
            <a:endParaRPr lang="hu-HU" dirty="0"/>
          </a:p>
        </p:txBody>
      </p:sp>
      <p:sp>
        <p:nvSpPr>
          <p:cNvPr id="6" name="Rectangle 5"/>
          <p:cNvSpPr/>
          <p:nvPr/>
        </p:nvSpPr>
        <p:spPr>
          <a:xfrm>
            <a:off x="5891966" y="1548651"/>
            <a:ext cx="4913194" cy="31799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Oval 18"/>
          <p:cNvSpPr/>
          <p:nvPr/>
        </p:nvSpPr>
        <p:spPr>
          <a:xfrm>
            <a:off x="6013514" y="3312627"/>
            <a:ext cx="197183" cy="156948"/>
          </a:xfrm>
          <a:prstGeom prst="ellipse">
            <a:avLst/>
          </a:prstGeom>
          <a:solidFill>
            <a:srgbClr val="FFFF00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Rectangle 22"/>
          <p:cNvSpPr/>
          <p:nvPr/>
        </p:nvSpPr>
        <p:spPr>
          <a:xfrm>
            <a:off x="6555286" y="323765"/>
            <a:ext cx="3541060" cy="3316406"/>
          </a:xfrm>
          <a:prstGeom prst="rect">
            <a:avLst/>
          </a:prstGeom>
          <a:blipFill dpi="0" rotWithShape="1">
            <a:blip r:embed="rId2"/>
            <a:srcRect/>
            <a:stretch>
              <a:fillRect l="-15000" r="-1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Rectangle 24"/>
          <p:cNvSpPr/>
          <p:nvPr/>
        </p:nvSpPr>
        <p:spPr>
          <a:xfrm>
            <a:off x="6564101" y="3825091"/>
            <a:ext cx="3541060" cy="331640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26" name="Group 25"/>
          <p:cNvGrpSpPr/>
          <p:nvPr/>
        </p:nvGrpSpPr>
        <p:grpSpPr>
          <a:xfrm>
            <a:off x="5987501" y="3964305"/>
            <a:ext cx="5594445" cy="450376"/>
            <a:chOff x="5987501" y="3964305"/>
            <a:chExt cx="5594445" cy="450376"/>
          </a:xfrm>
        </p:grpSpPr>
        <p:sp>
          <p:nvSpPr>
            <p:cNvPr id="9" name="Rectangle 8"/>
            <p:cNvSpPr/>
            <p:nvPr/>
          </p:nvSpPr>
          <p:spPr>
            <a:xfrm>
              <a:off x="5987501" y="4114430"/>
              <a:ext cx="5281683" cy="1637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103137" y="3964305"/>
              <a:ext cx="478809" cy="45037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989404" y="4080311"/>
              <a:ext cx="113733" cy="21836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8" name="Rectangle 7"/>
          <p:cNvSpPr/>
          <p:nvPr/>
        </p:nvSpPr>
        <p:spPr>
          <a:xfrm>
            <a:off x="10449750" y="1507708"/>
            <a:ext cx="341194" cy="32208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5878318" y="1521356"/>
            <a:ext cx="341194" cy="32208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/>
          <p:cNvSpPr/>
          <p:nvPr/>
        </p:nvSpPr>
        <p:spPr>
          <a:xfrm>
            <a:off x="5891967" y="3295565"/>
            <a:ext cx="4765912" cy="1842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8" name="Group 27"/>
          <p:cNvGrpSpPr/>
          <p:nvPr/>
        </p:nvGrpSpPr>
        <p:grpSpPr>
          <a:xfrm>
            <a:off x="5987501" y="3172735"/>
            <a:ext cx="5362148" cy="450376"/>
            <a:chOff x="5987501" y="3172735"/>
            <a:chExt cx="5362148" cy="450376"/>
          </a:xfrm>
        </p:grpSpPr>
        <p:sp>
          <p:nvSpPr>
            <p:cNvPr id="17" name="Rectangle 16"/>
            <p:cNvSpPr/>
            <p:nvPr/>
          </p:nvSpPr>
          <p:spPr>
            <a:xfrm>
              <a:off x="10870840" y="3172735"/>
              <a:ext cx="478809" cy="45037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8" name="Oval 17"/>
            <p:cNvSpPr/>
            <p:nvPr/>
          </p:nvSpPr>
          <p:spPr>
            <a:xfrm>
              <a:off x="11031057" y="3309214"/>
              <a:ext cx="197183" cy="156948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987501" y="3295565"/>
              <a:ext cx="5281683" cy="218364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710832" y="3411571"/>
            <a:ext cx="955343" cy="457200"/>
            <a:chOff x="6710832" y="3411571"/>
            <a:chExt cx="955343" cy="457200"/>
          </a:xfrm>
        </p:grpSpPr>
        <p:sp>
          <p:nvSpPr>
            <p:cNvPr id="13" name="Rectangle 12"/>
            <p:cNvSpPr/>
            <p:nvPr/>
          </p:nvSpPr>
          <p:spPr>
            <a:xfrm>
              <a:off x="6710832" y="3411571"/>
              <a:ext cx="955343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0" name="Oval 19"/>
            <p:cNvSpPr/>
            <p:nvPr/>
          </p:nvSpPr>
          <p:spPr>
            <a:xfrm>
              <a:off x="6779070" y="3661319"/>
              <a:ext cx="136478" cy="16377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1" name="Oval 20"/>
            <p:cNvSpPr/>
            <p:nvPr/>
          </p:nvSpPr>
          <p:spPr>
            <a:xfrm>
              <a:off x="7122540" y="3677239"/>
              <a:ext cx="136478" cy="16377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2" name="Oval 21"/>
            <p:cNvSpPr/>
            <p:nvPr/>
          </p:nvSpPr>
          <p:spPr>
            <a:xfrm>
              <a:off x="7436438" y="3677240"/>
              <a:ext cx="136478" cy="163772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84509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-0.00208 -0.24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24676 L -4.16667E-7 3.5345E-1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20521 0.0023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21 0.00231 L -4.79167E-6 -7.56773E-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4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7000" decel="7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04 -0.26273 C 0.00143 -0.16667 0.00183 -0.07037 0.00222 0.02592 C 0.00183 -0.07431 0.00143 -0.17454 0.00104 -0.27477 L 0.00222 -0.09954 L -0.00104 -0.32037 L 0 0 Z " pathEditMode="relative" ptsTypes="AAAAAAA">
                                      <p:cBhvr>
                                        <p:cTn id="2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7000" decel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0.12865 0.00417 L 0.01784 0.00208 L 0.22279 0.00208 L 0.10521 0.00208 L 0.16341 0.00208 L 4.16667E-6 -2.96296E-6 Z " pathEditMode="relative" ptsTypes="AAAAAAA">
                                      <p:cBhvr>
                                        <p:cTn id="2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0" presetClass="path" presetSubtype="0" accel="50000" decel="5000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2.96296E-6 L -0.00377 -0.53195 L -0.00195 -0.53334 L -0.00195 -0.53334 " pathEditMode="relative" rAng="0" ptsTypes="AAAA">
                                      <p:cBhvr>
                                        <p:cTn id="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5" grpId="1" animBg="1"/>
      <p:bldP spid="25" grpId="2" animBg="1"/>
      <p:bldP spid="25" grpId="3" animBg="1"/>
      <p:bldP spid="25" grpId="4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2" descr="Képtalálat a következőre: „stop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48" y="158084"/>
            <a:ext cx="10583081" cy="634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15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Nehézségek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Nem szorult a lap</a:t>
            </a:r>
          </a:p>
          <a:p>
            <a:r>
              <a:rPr lang="hu-HU" dirty="0" smtClean="0"/>
              <a:t>A tengely cserébe igen</a:t>
            </a:r>
          </a:p>
          <a:p>
            <a:r>
              <a:rPr lang="hu-HU" dirty="0" smtClean="0"/>
              <a:t>A sín torzul</a:t>
            </a:r>
          </a:p>
          <a:p>
            <a:r>
              <a:rPr lang="hu-HU" dirty="0" smtClean="0"/>
              <a:t>A motornak nem volt megfelelő nyomatéka</a:t>
            </a:r>
          </a:p>
          <a:p>
            <a:r>
              <a:rPr lang="hu-HU" dirty="0" smtClean="0"/>
              <a:t>A ceruzák felemelése…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259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897038" y="3152188"/>
            <a:ext cx="5561710" cy="252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Oval 23"/>
          <p:cNvSpPr/>
          <p:nvPr/>
        </p:nvSpPr>
        <p:spPr>
          <a:xfrm>
            <a:off x="5597183" y="1888162"/>
            <a:ext cx="1172096" cy="117209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Rectangle 24"/>
          <p:cNvSpPr/>
          <p:nvPr/>
        </p:nvSpPr>
        <p:spPr>
          <a:xfrm>
            <a:off x="2862294" y="3060258"/>
            <a:ext cx="5607673" cy="769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Oval 25"/>
          <p:cNvSpPr/>
          <p:nvPr/>
        </p:nvSpPr>
        <p:spPr>
          <a:xfrm>
            <a:off x="6033845" y="2324826"/>
            <a:ext cx="298770" cy="29877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Circular Arrow 29"/>
          <p:cNvSpPr/>
          <p:nvPr/>
        </p:nvSpPr>
        <p:spPr>
          <a:xfrm rot="421537" flipH="1">
            <a:off x="5631655" y="1146413"/>
            <a:ext cx="1401918" cy="1329523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148759" y="3083240"/>
            <a:ext cx="2574014" cy="77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906629" y="2600613"/>
                <a:ext cx="378117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hu-HU" sz="28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629" y="2600613"/>
                <a:ext cx="378117" cy="48314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/>
          <p:nvPr/>
        </p:nvCxnSpPr>
        <p:spPr>
          <a:xfrm>
            <a:off x="6148757" y="3278590"/>
            <a:ext cx="1585778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734535" y="3412175"/>
                <a:ext cx="2878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4535" y="3412175"/>
                <a:ext cx="287836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209438" y="2026054"/>
                <a:ext cx="3133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38" y="2026054"/>
                <a:ext cx="31335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752881" y="4958562"/>
                <a:ext cx="1361591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hu-HU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881" y="4958562"/>
                <a:ext cx="1361591" cy="48314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752881" y="5717177"/>
                <a:ext cx="12606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881" y="5717177"/>
                <a:ext cx="1260666" cy="43088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6003149" y="4784427"/>
            <a:ext cx="5806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err="1" smtClean="0"/>
              <a:t>Arduino</a:t>
            </a:r>
            <a:r>
              <a:rPr lang="hu-HU" sz="2200" dirty="0" smtClean="0"/>
              <a:t> által leadott feszültség: 5V</a:t>
            </a:r>
          </a:p>
          <a:p>
            <a:r>
              <a:rPr lang="hu-HU" sz="2200" dirty="0" err="1" smtClean="0"/>
              <a:t>Arduino</a:t>
            </a:r>
            <a:r>
              <a:rPr lang="hu-HU" sz="2200" dirty="0" smtClean="0"/>
              <a:t> által leadott maximális áram: 100mA</a:t>
            </a:r>
          </a:p>
          <a:p>
            <a:endParaRPr lang="hu-HU" sz="2200" dirty="0" smtClean="0"/>
          </a:p>
          <a:p>
            <a:r>
              <a:rPr lang="hu-HU" sz="2200" dirty="0" smtClean="0"/>
              <a:t>→Maximum leadva: 0.5W (túl kevés)</a:t>
            </a:r>
          </a:p>
          <a:p>
            <a:r>
              <a:rPr lang="hu-HU" sz="2200" dirty="0"/>
              <a:t>	</a:t>
            </a:r>
            <a:r>
              <a:rPr lang="hu-HU" sz="2200" dirty="0" smtClean="0"/>
              <a:t>→Motor kontroller használata</a:t>
            </a:r>
            <a:endParaRPr lang="hu-HU" sz="2200" dirty="0"/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97809" y="127416"/>
            <a:ext cx="10515600" cy="1325563"/>
          </a:xfrm>
        </p:spPr>
        <p:txBody>
          <a:bodyPr/>
          <a:lstStyle/>
          <a:p>
            <a:r>
              <a:rPr lang="hu-HU" dirty="0" smtClean="0"/>
              <a:t>A motor teljesítménye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54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957603" y="3485150"/>
            <a:ext cx="8266844" cy="6460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ceruzák emelése</a:t>
            </a:r>
            <a:endParaRPr lang="hu-HU" dirty="0"/>
          </a:p>
        </p:txBody>
      </p:sp>
      <p:sp>
        <p:nvSpPr>
          <p:cNvPr id="4" name="Rectangle 3"/>
          <p:cNvSpPr/>
          <p:nvPr/>
        </p:nvSpPr>
        <p:spPr>
          <a:xfrm>
            <a:off x="1678674" y="2169994"/>
            <a:ext cx="327547" cy="249754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Rectangle 4"/>
          <p:cNvSpPr/>
          <p:nvPr/>
        </p:nvSpPr>
        <p:spPr>
          <a:xfrm>
            <a:off x="10224447" y="2169994"/>
            <a:ext cx="327547" cy="249754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Rectangle 5"/>
          <p:cNvSpPr/>
          <p:nvPr/>
        </p:nvSpPr>
        <p:spPr>
          <a:xfrm>
            <a:off x="4667533" y="3302757"/>
            <a:ext cx="2088108" cy="42308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4884705" y="2361945"/>
            <a:ext cx="191068" cy="166502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Isosceles Triangle 7"/>
          <p:cNvSpPr/>
          <p:nvPr/>
        </p:nvSpPr>
        <p:spPr>
          <a:xfrm flipV="1">
            <a:off x="4776715" y="3998795"/>
            <a:ext cx="409433" cy="43672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Oval 8"/>
          <p:cNvSpPr/>
          <p:nvPr/>
        </p:nvSpPr>
        <p:spPr>
          <a:xfrm>
            <a:off x="2006221" y="2147479"/>
            <a:ext cx="232829" cy="23282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Oval 9"/>
          <p:cNvSpPr/>
          <p:nvPr/>
        </p:nvSpPr>
        <p:spPr>
          <a:xfrm>
            <a:off x="9976424" y="2120183"/>
            <a:ext cx="232829" cy="23282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04953" y="2181576"/>
            <a:ext cx="2776478" cy="9045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0" idx="1"/>
          </p:cNvCxnSpPr>
          <p:nvPr/>
        </p:nvCxnSpPr>
        <p:spPr>
          <a:xfrm flipV="1">
            <a:off x="4980239" y="2154280"/>
            <a:ext cx="5030282" cy="9318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980239" y="2871844"/>
            <a:ext cx="1270436" cy="214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3835021" y="2699259"/>
            <a:ext cx="1158866" cy="3928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64129" y="2456976"/>
                <a:ext cx="302840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129" y="2456976"/>
                <a:ext cx="302840" cy="48314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4981431" y="3076980"/>
            <a:ext cx="266" cy="7476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08340" y="3221863"/>
                <a:ext cx="323550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340" y="3221863"/>
                <a:ext cx="323550" cy="48596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11614" y="2350015"/>
                <a:ext cx="302840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hu-HU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614" y="2350015"/>
                <a:ext cx="302840" cy="48314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276930" y="4705713"/>
                <a:ext cx="1375761" cy="737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930" y="4705713"/>
                <a:ext cx="1375761" cy="7378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126442" y="5645843"/>
                <a:ext cx="4978029" cy="998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8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hu-HU" sz="28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hu-HU" sz="2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442" y="5645843"/>
                <a:ext cx="4978029" cy="99892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>
          <a:xfrm>
            <a:off x="10757073" y="2120183"/>
            <a:ext cx="0" cy="930565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176220" y="3835662"/>
            <a:ext cx="4916618" cy="3115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143232" y="2483105"/>
                <a:ext cx="2866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3232" y="2483105"/>
                <a:ext cx="286682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747025" y="3905391"/>
                <a:ext cx="2834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7025" y="3905391"/>
                <a:ext cx="283411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/>
          <p:nvPr/>
        </p:nvCxnSpPr>
        <p:spPr>
          <a:xfrm flipV="1">
            <a:off x="2122635" y="4573619"/>
            <a:ext cx="7994849" cy="21922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571160" y="4069151"/>
                <a:ext cx="3015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160" y="4069151"/>
                <a:ext cx="301557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 flipV="1">
            <a:off x="5008340" y="3052870"/>
            <a:ext cx="5917720" cy="3052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9321421" y="2111841"/>
            <a:ext cx="1604639" cy="557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710638" y="4825550"/>
                <a:ext cx="12565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𝑇𝑟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638" y="4825550"/>
                <a:ext cx="1256562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87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körvonalak felismerése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/>
              <a:t>Képek összevágása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Képek beolvasása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Kivágás (</a:t>
            </a:r>
            <a:r>
              <a:rPr lang="hu-HU" dirty="0" err="1" smtClean="0"/>
              <a:t>crop</a:t>
            </a:r>
            <a:r>
              <a:rPr lang="hu-HU" dirty="0" smtClean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Átméretezés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Rávágás a végső vászonra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Feldolgozás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Vászon szürkévé konvertálása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Élek összemosása/elsimítása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„</a:t>
            </a:r>
            <a:r>
              <a:rPr lang="hu-HU" dirty="0" err="1" smtClean="0"/>
              <a:t>Canny</a:t>
            </a:r>
            <a:r>
              <a:rPr lang="hu-HU" dirty="0" smtClean="0"/>
              <a:t>” </a:t>
            </a:r>
            <a:r>
              <a:rPr lang="hu-HU" dirty="0" err="1" smtClean="0"/>
              <a:t>élfelismerés</a:t>
            </a:r>
            <a:endParaRPr lang="hu-HU" dirty="0" smtClean="0"/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Élek összefűzése körvonalakká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495" y="1460310"/>
            <a:ext cx="5644671" cy="3351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289" y="1460310"/>
            <a:ext cx="5656877" cy="32830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495" y="1460309"/>
            <a:ext cx="5656877" cy="32830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083" y="1467393"/>
            <a:ext cx="5644671" cy="32759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495" y="1460309"/>
            <a:ext cx="5656877" cy="32830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2877" y="1460308"/>
            <a:ext cx="5656877" cy="328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3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 </a:t>
            </a:r>
            <a:r>
              <a:rPr lang="hu-HU" dirty="0" err="1" smtClean="0"/>
              <a:t>code-dá</a:t>
            </a:r>
            <a:r>
              <a:rPr lang="hu-HU" dirty="0" smtClean="0"/>
              <a:t> alakítás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03042" cy="4351338"/>
          </a:xfrm>
        </p:spPr>
        <p:txBody>
          <a:bodyPr/>
          <a:lstStyle/>
          <a:p>
            <a:r>
              <a:rPr lang="hu-HU" dirty="0" smtClean="0"/>
              <a:t>Körvonalak sarokpontjainak tárolása</a:t>
            </a:r>
          </a:p>
          <a:p>
            <a:r>
              <a:rPr lang="hu-HU" dirty="0" smtClean="0"/>
              <a:t>Eszköz (adott színű ceruza) rendelése a körvonalhoz</a:t>
            </a:r>
          </a:p>
          <a:p>
            <a:r>
              <a:rPr lang="hu-HU" dirty="0" smtClean="0"/>
              <a:t>Sarokpontok összekötése</a:t>
            </a:r>
          </a:p>
          <a:p>
            <a:r>
              <a:rPr lang="hu-HU" dirty="0" smtClean="0"/>
              <a:t>Lehetőség szerkesztésre</a:t>
            </a:r>
          </a:p>
          <a:p>
            <a:r>
              <a:rPr lang="hu-HU" dirty="0" smtClean="0"/>
              <a:t>Statisztika készítése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31" t="2428" r="9960" b="14384"/>
          <a:stretch/>
        </p:blipFill>
        <p:spPr>
          <a:xfrm>
            <a:off x="6096000" y="1027906"/>
            <a:ext cx="5895833" cy="3098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27906"/>
            <a:ext cx="5936069" cy="3887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50508" r="63129"/>
          <a:stretch/>
        </p:blipFill>
        <p:spPr>
          <a:xfrm>
            <a:off x="6729837" y="1027906"/>
            <a:ext cx="4644081" cy="40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 </a:t>
            </a:r>
            <a:r>
              <a:rPr lang="hu-HU" dirty="0" err="1" smtClean="0"/>
              <a:t>code</a:t>
            </a:r>
            <a:r>
              <a:rPr lang="hu-HU" dirty="0" smtClean="0"/>
              <a:t> értelmezése </a:t>
            </a:r>
            <a:r>
              <a:rPr lang="hu-HU" dirty="0" err="1" smtClean="0"/>
              <a:t>firmware</a:t>
            </a:r>
            <a:r>
              <a:rPr lang="hu-HU" dirty="0" smtClean="0"/>
              <a:t> oldalon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08510" cy="4351338"/>
          </a:xfrm>
        </p:spPr>
        <p:txBody>
          <a:bodyPr/>
          <a:lstStyle/>
          <a:p>
            <a:r>
              <a:rPr lang="hu-HU" dirty="0" smtClean="0"/>
              <a:t>Soros adatátvitel</a:t>
            </a:r>
          </a:p>
          <a:p>
            <a:r>
              <a:rPr lang="hu-HU" dirty="0" smtClean="0"/>
              <a:t>Két léptetőmotor nem mozoghat együtt </a:t>
            </a:r>
            <a:r>
              <a:rPr lang="hu-HU" dirty="0" err="1" smtClean="0"/>
              <a:t>Arduinonál</a:t>
            </a:r>
            <a:endParaRPr lang="hu-HU" dirty="0" smtClean="0"/>
          </a:p>
          <a:p>
            <a:r>
              <a:rPr lang="hu-HU" dirty="0" err="1" smtClean="0"/>
              <a:t>Bresenham</a:t>
            </a:r>
            <a:r>
              <a:rPr lang="hu-HU" dirty="0" smtClean="0"/>
              <a:t> algoritmus: két végpont által meghatározott szakasz felbontása X és Y irányú alszakaszokra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3755" y="1585248"/>
            <a:ext cx="52134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int i=0; i&lt;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stepperX.step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moveX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over+=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(over&gt;=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over-=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stepperY.step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moveY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delay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(STEP_DELAY);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int i=0; i&lt;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stepperY.step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moveY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over+=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(over&gt;=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over-=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stepperX.step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moveX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hu-H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delay</a:t>
            </a:r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(STEP_DELAY);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hu-HU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endParaRPr lang="hu-H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26" name="Picture 2" descr="https://upload.wikimedia.org/wikipedia/commons/thumb/a/ab/Bresenham.svg/300px-Bresenh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84" y="4589214"/>
            <a:ext cx="3544388" cy="19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79141" y="6530687"/>
            <a:ext cx="4753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https://en.wikipedia.org/wiki/Bresenham%27s_line_algorithm</a:t>
            </a:r>
          </a:p>
        </p:txBody>
      </p:sp>
    </p:spTree>
    <p:extLst>
      <p:ext uri="{BB962C8B-B14F-4D97-AF65-F5344CB8AC3E}">
        <p14:creationId xmlns:p14="http://schemas.microsoft.com/office/powerpoint/2010/main" val="107490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421"/>
            <a:ext cx="12138334" cy="64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8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Végszó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82469" cy="4351338"/>
          </a:xfrm>
        </p:spPr>
        <p:txBody>
          <a:bodyPr/>
          <a:lstStyle/>
          <a:p>
            <a:r>
              <a:rPr lang="hu-HU" dirty="0" smtClean="0"/>
              <a:t>Csupán otthoni eszközök és anyagok felhasználásával nem készíthető pontos és megbízható plotter.</a:t>
            </a:r>
          </a:p>
          <a:p>
            <a:endParaRPr lang="hu-HU" dirty="0"/>
          </a:p>
          <a:p>
            <a:r>
              <a:rPr lang="hu-HU" dirty="0" smtClean="0"/>
              <a:t>Fejlesztések…</a:t>
            </a:r>
          </a:p>
          <a:p>
            <a:endParaRPr lang="hu-HU" dirty="0" smtClean="0"/>
          </a:p>
          <a:p>
            <a:r>
              <a:rPr lang="hu-HU" sz="2000" dirty="0" smtClean="0"/>
              <a:t>Nyílt projekt (GPLv3)</a:t>
            </a:r>
          </a:p>
          <a:p>
            <a:r>
              <a:rPr lang="hu-HU" sz="2000" dirty="0" smtClean="0"/>
              <a:t>Publikus tároló (</a:t>
            </a:r>
            <a:r>
              <a:rPr lang="hu-HU" sz="2000" dirty="0" err="1" smtClean="0"/>
              <a:t>repo</a:t>
            </a:r>
            <a:r>
              <a:rPr lang="hu-HU" sz="2000" dirty="0" smtClean="0"/>
              <a:t>): https://systemtest.tk/repos/PlottWare</a:t>
            </a:r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08838" y="2140001"/>
            <a:ext cx="5167311" cy="290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2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390</Words>
  <Application>Microsoft Office PowerPoint</Application>
  <PresentationFormat>Widescreen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Courier New</vt:lpstr>
      <vt:lpstr>Office Theme</vt:lpstr>
      <vt:lpstr>Színes CNC rajzológép Arduino alapokon</vt:lpstr>
      <vt:lpstr>Elképzelés</vt:lpstr>
      <vt:lpstr>Mechanika</vt:lpstr>
      <vt:lpstr>Elektronika</vt:lpstr>
      <vt:lpstr>Szoftver</vt:lpstr>
      <vt:lpstr>Számítógépes kliens</vt:lpstr>
      <vt:lpstr>Megvalósítás és akadályok</vt:lpstr>
      <vt:lpstr>Rajzolófej mozgása</vt:lpstr>
      <vt:lpstr>PowerPoint Presentation</vt:lpstr>
      <vt:lpstr>Nehézségek</vt:lpstr>
      <vt:lpstr>A motor teljesítménye</vt:lpstr>
      <vt:lpstr>A ceruzák emelése</vt:lpstr>
      <vt:lpstr>A körvonalak felismerése</vt:lpstr>
      <vt:lpstr>G code-dá alakítás</vt:lpstr>
      <vt:lpstr>G code értelmezése firmware oldalon</vt:lpstr>
      <vt:lpstr>PowerPoint Presentation</vt:lpstr>
      <vt:lpstr>Végszó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</dc:title>
  <dc:creator>Salánki Miklós;Fándly Gergő</dc:creator>
  <cp:lastModifiedBy>gergo</cp:lastModifiedBy>
  <cp:revision>101</cp:revision>
  <dcterms:created xsi:type="dcterms:W3CDTF">2017-12-08T14:42:45Z</dcterms:created>
  <dcterms:modified xsi:type="dcterms:W3CDTF">2017-12-08T20:24:07Z</dcterms:modified>
</cp:coreProperties>
</file>